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5978-CD73-4777-BA41-0AD315952BB3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11EA-1E8B-4490-90FC-7050C33503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5978-CD73-4777-BA41-0AD315952BB3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11EA-1E8B-4490-90FC-7050C33503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5978-CD73-4777-BA41-0AD315952BB3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11EA-1E8B-4490-90FC-7050C33503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5978-CD73-4777-BA41-0AD315952BB3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11EA-1E8B-4490-90FC-7050C33503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5978-CD73-4777-BA41-0AD315952BB3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11EA-1E8B-4490-90FC-7050C33503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5978-CD73-4777-BA41-0AD315952BB3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11EA-1E8B-4490-90FC-7050C33503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5978-CD73-4777-BA41-0AD315952BB3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11EA-1E8B-4490-90FC-7050C33503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5978-CD73-4777-BA41-0AD315952BB3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11EA-1E8B-4490-90FC-7050C33503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5978-CD73-4777-BA41-0AD315952BB3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11EA-1E8B-4490-90FC-7050C33503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5978-CD73-4777-BA41-0AD315952BB3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11EA-1E8B-4490-90FC-7050C33503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5978-CD73-4777-BA41-0AD315952BB3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11EA-1E8B-4490-90FC-7050C335038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A5978-CD73-4777-BA41-0AD315952BB3}" type="datetimeFigureOut">
              <a:rPr lang="es-MX" smtClean="0"/>
              <a:t>16/05/2013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411EA-1E8B-4490-90FC-7050C335038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to diplom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20121230-010232-p-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403648" cy="1052737"/>
          </a:xfrm>
          <a:prstGeom prst="rect">
            <a:avLst/>
          </a:prstGeom>
        </p:spPr>
      </p:pic>
      <p:pic>
        <p:nvPicPr>
          <p:cNvPr id="6" name="5 Imagen" descr="escu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-1"/>
            <a:ext cx="1403648" cy="1052737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701824" y="1353609"/>
            <a:ext cx="74168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 OTORGA EL PRESENTE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91680" y="1824235"/>
            <a:ext cx="5472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DIPLOMA</a:t>
            </a:r>
            <a:endParaRPr lang="es-ES" sz="4800" b="1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31640" y="2564904"/>
            <a:ext cx="64087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A:________________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43708" y="116632"/>
            <a:ext cx="525658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DIRECCION DE EDUCACION SECUNDARIA</a:t>
            </a:r>
          </a:p>
          <a:p>
            <a:pPr algn="ctr"/>
            <a:r>
              <a:rPr lang="es-E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DEPARTAMENTOS DE SECS. GRALES. ESTATALES</a:t>
            </a:r>
          </a:p>
          <a:p>
            <a:pPr algn="ctr"/>
            <a:r>
              <a:rPr lang="es-ES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ESCUELA SECUNDARIA GENERAL ESTATAL</a:t>
            </a:r>
          </a:p>
          <a:p>
            <a:pPr algn="ctr"/>
            <a:r>
              <a:rPr lang="es-E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«LIC. MANUEL SANCHEZ MARMOL»</a:t>
            </a:r>
          </a:p>
          <a:p>
            <a:pPr algn="ctr"/>
            <a:r>
              <a:rPr lang="es-ES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C.C.T. 27EE0042V      Z.E. 16 CUNDUACAN TABASCO</a:t>
            </a:r>
            <a:endParaRPr lang="es-ES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7504" y="3648641"/>
            <a:ext cx="903649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 HABER CULMINADO SUS ESTUDIOS DE TECNOLOGIA CON ENFASIS EN INFORMATICA Y EN RECONOCIMIENTO A SUS MERITOS</a:t>
            </a:r>
          </a:p>
          <a:p>
            <a:pPr algn="ctr"/>
            <a:r>
              <a:rPr lang="es-E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ALUMNO EN EL CUMPLIMIENTO DE SU DEBER EN LA GENERACION 2010-2013</a:t>
            </a:r>
            <a:endParaRPr lang="es-ES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9512" y="5301208"/>
            <a:ext cx="35283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SUB-DIRECTOR</a:t>
            </a:r>
          </a:p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_____________________</a:t>
            </a:r>
          </a:p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PROF. DANIEL CUSTODIO TORRES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657986" y="5280899"/>
            <a:ext cx="4320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DIR. DE LA ESCUELA</a:t>
            </a:r>
          </a:p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________________________</a:t>
            </a:r>
          </a:p>
          <a:p>
            <a:pPr algn="ctr"/>
            <a:r>
              <a:rPr lang="es-E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PROF. MARIA DEL CARMEN CAMPOS CAMPOS</a:t>
            </a:r>
            <a:endParaRPr lang="es-E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86</Words>
  <Application>Microsoft Office PowerPoint</Application>
  <PresentationFormat>Presentación en pantalla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sofi castro ^^</dc:creator>
  <cp:lastModifiedBy>salem</cp:lastModifiedBy>
  <cp:revision>5</cp:revision>
  <dcterms:created xsi:type="dcterms:W3CDTF">2013-05-15T22:49:50Z</dcterms:created>
  <dcterms:modified xsi:type="dcterms:W3CDTF">2013-05-16T13:29:22Z</dcterms:modified>
</cp:coreProperties>
</file>